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06A0D-95F7-473D-9C43-7ADDAD23CD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F8E89-1364-4EE6-AEB3-5FAAD2EA6F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565985"/>
      </p:ext>
    </p:extLst>
  </p:cSld>
  <p:clrMapOvr>
    <a:masterClrMapping/>
  </p:clrMapOvr>
  <p:transition spd="slow" advClick="0" advTm="5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F9C9E-45A2-4CA9-BA2E-4F3505DBB2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F9F64-73FE-4589-97F4-69D7EED3D59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33332"/>
      </p:ext>
    </p:extLst>
  </p:cSld>
  <p:clrMapOvr>
    <a:masterClrMapping/>
  </p:clrMapOvr>
  <p:transition spd="slow" advClick="0" advTm="5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2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A15B-307D-4D9C-8ED6-7DD78BDCC0B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2E8DD-7495-426D-8B52-7CE8D7DB7FB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32838"/>
      </p:ext>
    </p:extLst>
  </p:cSld>
  <p:clrMapOvr>
    <a:masterClrMapping/>
  </p:clrMapOvr>
  <p:transition spd="slow" advClick="0" advTm="5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83EE-88B9-45A5-8F74-2A17C366E20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9F24D-D39A-42B3-BE18-D5D2440A09A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305144"/>
      </p:ext>
    </p:extLst>
  </p:cSld>
  <p:clrMapOvr>
    <a:masterClrMapping/>
  </p:clrMapOvr>
  <p:transition spd="slow" advClick="0" advTm="5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78891-AD87-43D1-9AF3-C2FD57DFC1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8DCD2-8F9F-4CBD-B958-0DE6677DB0D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361783"/>
      </p:ext>
    </p:extLst>
  </p:cSld>
  <p:clrMapOvr>
    <a:masterClrMapping/>
  </p:clrMapOvr>
  <p:transition spd="slow" advClick="0" advTm="5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5E952-AB7F-4F4A-91BC-93A9360076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9D439-50DE-4D7F-B09E-B5CC36A8922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818582"/>
      </p:ext>
    </p:extLst>
  </p:cSld>
  <p:clrMapOvr>
    <a:masterClrMapping/>
  </p:clrMapOvr>
  <p:transition spd="slow" advClick="0" advTm="5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6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6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1A56F-31A7-4583-8694-122CEED575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0F1C3-31B6-434D-856A-264E5E0AFFB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63539"/>
      </p:ext>
    </p:extLst>
  </p:cSld>
  <p:clrMapOvr>
    <a:masterClrMapping/>
  </p:clrMapOvr>
  <p:transition spd="slow" advClick="0" advTm="5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E813B-0B8D-46E8-94A0-D8079482E6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854F8-865B-4654-A0E0-A9E2707C4BC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788575"/>
      </p:ext>
    </p:extLst>
  </p:cSld>
  <p:clrMapOvr>
    <a:masterClrMapping/>
  </p:clrMapOvr>
  <p:transition spd="slow" advClick="0" advTm="5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A0FC3-48B0-4458-953F-2A77F0577A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4B332-220C-4938-8F81-957014174E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106273"/>
      </p:ext>
    </p:extLst>
  </p:cSld>
  <p:clrMapOvr>
    <a:masterClrMapping/>
  </p:clrMapOvr>
  <p:transition spd="slow" advClick="0" advTm="5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2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6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6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443F7-E8D4-459A-B46C-7CBA685FAA6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D96B4-DEC6-48FB-B325-B156CA057E6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429433"/>
      </p:ext>
    </p:extLst>
  </p:cSld>
  <p:clrMapOvr>
    <a:masterClrMapping/>
  </p:clrMapOvr>
  <p:transition spd="slow" advClick="0" advTm="5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6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6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09A28-8300-44FE-B7F0-80AD00C66F4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F3D51-BBFA-4003-BEAD-4254586314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021316"/>
      </p:ext>
    </p:extLst>
  </p:cSld>
  <p:clrMapOvr>
    <a:masterClrMapping/>
  </p:clrMapOvr>
  <p:transition spd="slow" advClick="0" advTm="5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5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99FB6A-D80C-4A30-BA16-D20BA732B496}" type="datetimeFigureOut">
              <a:rPr lang="en-US">
                <a:solidFill>
                  <a:prstClr val="black">
                    <a:tint val="75000"/>
                  </a:prstClr>
                </a:solidFill>
                <a:sym typeface="Arial"/>
              </a:rPr>
              <a:pPr>
                <a:defRPr/>
              </a:pPr>
              <a:t>12/2/2019</a:t>
            </a:fld>
            <a:endParaRPr lang="en-US">
              <a:solidFill>
                <a:prstClr val="black">
                  <a:tint val="75000"/>
                </a:prstClr>
              </a:solidFill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50D408-7490-4A3F-B60F-4CCC5C71A8EF}" type="slidenum">
              <a:rPr lang="en-US">
                <a:solidFill>
                  <a:prstClr val="black">
                    <a:tint val="75000"/>
                  </a:prstClr>
                </a:solidFill>
                <a:sym typeface="Arial"/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588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5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7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5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3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83" indent="-34288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2" indent="-28573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" y="-22858"/>
            <a:ext cx="12015216" cy="928116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Chicago Opioid Overdose Deaths by Community Area - 2017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086600" y="5710173"/>
            <a:ext cx="4992624" cy="1147827"/>
          </a:xfrm>
        </p:spPr>
        <p:txBody>
          <a:bodyPr/>
          <a:lstStyle/>
          <a:p>
            <a:r>
              <a:rPr lang="en-US" sz="1200" dirty="0">
                <a:solidFill>
                  <a:schemeClr val="bg1"/>
                </a:solidFill>
              </a:rPr>
              <a:t>https://www.chicago.gov/content/dam/city/depts/cdph/CDPH/Healthy%20Chicago/ChicagoOpioidReport2018.pdf</a:t>
            </a:r>
          </a:p>
          <a:p>
            <a:r>
              <a:rPr lang="en-US" sz="1200" dirty="0">
                <a:solidFill>
                  <a:schemeClr val="bg1"/>
                </a:solidFill>
              </a:rPr>
              <a:t>https://www.chicagohealthatlas.org/indicators/opioid-related-overdose-deaths; Age-adjusted rate of opioid-related overdose deaths per 100,000 population; Source: Cook County Medical Examiner's Office; US Census Bureau, 2010 and 2000 census; 2017 rates: IL:17.2;Chi:29.1; Lincoln Park:6.5</a:t>
            </a:r>
          </a:p>
        </p:txBody>
      </p:sp>
      <p:pic>
        <p:nvPicPr>
          <p:cNvPr id="10" name="Picture 9" descr="A close up of a white background&#10;&#10;Description automatically generated">
            <a:extLst>
              <a:ext uri="{FF2B5EF4-FFF2-40B4-BE49-F238E27FC236}">
                <a16:creationId xmlns:a16="http://schemas.microsoft.com/office/drawing/2014/main" id="{2EEF0618-3F99-44F4-9C4E-057564A6F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07" y="774628"/>
            <a:ext cx="6400800" cy="48361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01" y="793115"/>
            <a:ext cx="494702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545095"/>
      </p:ext>
    </p:extLst>
  </p:cSld>
  <p:clrMapOvr>
    <a:masterClrMapping/>
  </p:clrMapOvr>
  <p:transition spd="slow" advClick="0" advTm="500">
    <p:fade/>
  </p:transition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4_Office Theme</vt:lpstr>
      <vt:lpstr>Chicago Opioid Overdose Deaths by Community Area - 2017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Chicago Opioid Overdose Deaths by Community Area - 2017</dc:title>
  <dc:creator>Thomas D. Huggett</dc:creator>
  <cp:lastModifiedBy>Thomas D. Huggett</cp:lastModifiedBy>
  <cp:revision>1</cp:revision>
  <dcterms:created xsi:type="dcterms:W3CDTF">2019-12-02T21:07:10Z</dcterms:created>
  <dcterms:modified xsi:type="dcterms:W3CDTF">2019-12-02T21:08:20Z</dcterms:modified>
</cp:coreProperties>
</file>